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61" r:id="rId2"/>
    <p:sldId id="885" r:id="rId3"/>
    <p:sldId id="887" r:id="rId4"/>
    <p:sldId id="393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delSld">
      <pc:chgData name="Bruno Targhetta" userId="a1664040-33ea-4ca7-90a0-78aeb50c2181" providerId="ADAL" clId="{AB941287-E349-4C0C-90CC-A186BD786A84}" dt="2022-08-10T15:02:56.370" v="0" actId="47"/>
      <pc:docMkLst>
        <pc:docMk/>
      </pc:docMkLst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courses/04c8cfcd-b735-443c-96bb-e8699007b730/table-of-conte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2899891"/>
            <a:ext cx="5243625" cy="237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started with REST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Structure and implementing facing contract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Filtering and searching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Validating data and reporting validation Errors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Updating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Deleting resources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Font typeface="+mj-lt"/>
              <a:buAutoNum type="arabicPeriod" startAt="10"/>
              <a:defRPr spc="198"/>
            </a:pPr>
            <a:r>
              <a:rPr lang="en-US" sz="900" dirty="0"/>
              <a:t>9 - Logging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 startAt="10"/>
              <a:defRPr spc="198"/>
            </a:pPr>
            <a:r>
              <a:rPr lang="en-US" sz="900" dirty="0"/>
              <a:t>10 -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2782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Pluralsight: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Building a RESTful API with ASP.NET Core 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10 Modules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Technologies stack is based on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Wellsky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client.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Fluent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 dirty="0" err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238</Words>
  <Application>Microsoft Office PowerPoint</Application>
  <PresentationFormat>Widescreen</PresentationFormat>
  <Paragraphs>36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Helvetica Light</vt:lpstr>
      <vt:lpstr>White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2022-08-10T15:03:05Z</dcterms:modified>
</cp:coreProperties>
</file>